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75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A5485-403D-4939-37CE-FF2A30559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D78D-133C-D492-71B8-3098D7B3A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64D54D-8D2D-FD2A-03FE-68B2399F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9FFC7-A88B-A7EF-D63B-1F5C8275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8C002B-A36D-F763-8AA9-E77E0C91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4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CD85A-9AE9-8FF5-FBE4-9B0FD09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9A7A39-6F1C-CBB7-BB4C-66EC96851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0898A-CC7B-14F5-D34C-4FC08FDB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9C94BE-3BAE-6027-4478-2E4262E8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19499-A058-FE80-27F6-AF8B20E2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8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012482-A433-CF3C-6CA8-65532ED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09DA58-FFC0-22D1-9AD4-202D1A81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22AB1-AFF9-F9CB-244F-AC7FEC64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DAA472-3F2A-5383-3006-E88E2662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7195C3-DBD5-B8B7-5150-3D99A17D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BDAC5-5ADC-2611-F0DD-296D5CCA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5E438-815A-A378-8F23-0D4EED1A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57F51-6C62-2CAA-F60B-69572AC7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69F49-CC91-52B5-780E-D7FD65E8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1F4B22-2BCD-8435-6789-4A286443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5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79F62-19DA-2D20-6F2B-CD88764F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C0899D-A390-74B1-2EF1-E182984B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5BC9A2-1C5E-9636-7138-3346632C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8FCE-47F2-99E8-9B8D-11169D5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FC3682-21F4-612F-EB28-B54C6EDD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8ECBF-88D0-2C76-3A1D-00E4AB3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83DAB7-3463-2427-E9CA-6F6E9203B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78528-EFB0-A8A8-66C1-B1E1FFCD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9656B0-DF72-D309-C151-AC23B4A1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7D9EA0-1FB2-6A1E-3D00-5CE32A0B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AE3310-A252-E1A0-DFF6-FF664D84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16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1AAEF-038D-1F41-6097-D45B3884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406616-E985-6213-F3AA-EB34037A4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AEEDEA-11DF-542E-CA82-F61CAE1D4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975780-725B-E6DA-D874-93112B05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B04F3F-C773-8FC3-9F8B-0F5974888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6BD7BF-2C59-0FFB-3719-206CB4FF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F3C5C3-D31B-41E9-01AD-E95CF085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A24E49-2992-596E-2688-991FD416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4D88B-ABF0-E6F4-862F-CC73283E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ED8AA3-D1B7-E708-6B2D-EC0E3E0B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1C1D9-4E54-D9E8-0D5C-17DC9659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45B0D7-62DD-E145-6755-05ACA0FD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4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4FB12B-5D5D-34C3-F6A8-0259F213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07EE33-D575-5699-02EA-4697B4A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CAC918-A555-D12F-A163-A5F93C3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2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BCA41-DB8B-51C4-C2D1-5CD77CAA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6EA65-4710-10EC-6519-B231C432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6E93DE-77C0-E258-8C04-B8BAC1FE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3A571-3CC6-1576-92CD-3165C962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E0EB3-2207-3DAC-0F43-5900ACBE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BE17C-330A-1218-CD28-33F0D44C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2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22EEA-AB29-9877-0FA3-8CB3FDD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DAF9AC-EC09-F328-9D02-5B3A7E181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9E1F3E-0663-BC92-6E8D-4628B313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A1338F-868A-2BE4-FD5B-CA608591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9DA6AF-25C0-F8B8-EE77-170B3073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14BA3F-1FFA-F221-59A9-6FAAFD0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01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C5717A-698F-7040-EDFE-BC44FB05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C1B81-1872-A2EB-996F-70CC45DDF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0B3E-12FF-DA7D-701F-4A1A3C443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E382-30E8-41B6-B74C-4F3867265F80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BBA379-AE92-3B1A-A495-66DAF82B5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8F5610-C2CB-CD4C-601B-6466303EC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killer1024/NTUT_113-1_CLanguageProgrammingHomework_1205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00E9CD4D-109E-6689-32FA-8328C19304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D23386-A960-D4AE-D4B0-4BC7D3FD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459" y="907536"/>
            <a:ext cx="10022541" cy="1747511"/>
          </a:xfrm>
        </p:spPr>
        <p:txBody>
          <a:bodyPr>
            <a:normAutofit fontScale="90000"/>
          </a:bodyPr>
          <a:lstStyle/>
          <a:p>
            <a:r>
              <a:rPr lang="en-US" altLang="zh-TW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C</a:t>
            </a:r>
            <a:r>
              <a:rPr lang="zh-TW" altLang="en-US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語言練習</a:t>
            </a:r>
            <a:r>
              <a:rPr lang="zh-TW" altLang="zh-TW" sz="11500" b="1" kern="100" dirty="0">
                <a:effectLst/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心得報告</a:t>
            </a:r>
            <a:endParaRPr lang="zh-TW" altLang="en-US" sz="71400" b="1" dirty="0">
              <a:latin typeface="清松手寫體3p" panose="00000500000000000000" pitchFamily="2" charset="-120"/>
              <a:ea typeface="清松手寫體3p" panose="00000500000000000000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E9D176-17BB-187F-FA95-14DC060A1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373" y="5122583"/>
            <a:ext cx="5642712" cy="1655762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讀書會組員：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09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唐睿祥、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35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俞煥睿、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36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吳劉軒</a:t>
            </a:r>
            <a:endParaRPr lang="en-US" altLang="zh-TW" sz="2800" dirty="0">
              <a:latin typeface="清松手寫體5p" pitchFamily="2" charset="-120"/>
              <a:ea typeface="清松手寫體5p" pitchFamily="2" charset="-120"/>
            </a:endParaRP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討論時間：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2024/12/</a:t>
            </a: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地點：</a:t>
            </a:r>
          </a:p>
        </p:txBody>
      </p:sp>
    </p:spTree>
    <p:extLst>
      <p:ext uri="{BB962C8B-B14F-4D97-AF65-F5344CB8AC3E}">
        <p14:creationId xmlns:p14="http://schemas.microsoft.com/office/powerpoint/2010/main" val="64862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417" y="1329344"/>
            <a:ext cx="6435166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  <a:hlinkClick r:id="rId3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hlinkClick r:id="rId3"/>
              </a:rPr>
              <a:t>程式連結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94FB274-F2B3-CB68-B4E1-145CFD96E91F}"/>
              </a:ext>
            </a:extLst>
          </p:cNvPr>
          <p:cNvSpPr txBox="1">
            <a:spLocks/>
          </p:cNvSpPr>
          <p:nvPr/>
        </p:nvSpPr>
        <p:spPr>
          <a:xfrm>
            <a:off x="1987176" y="3430890"/>
            <a:ext cx="82176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https://github.com/Kevinkiller1024/NTUT_113-1_CLanguageProgrammingHomework_1205.git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49C1DB-25D0-76FC-392E-BA3AAD295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2" y="1239112"/>
            <a:ext cx="9968496" cy="540301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93" y="92215"/>
            <a:ext cx="8090647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截圖</a:t>
            </a:r>
          </a:p>
        </p:txBody>
      </p:sp>
    </p:spTree>
    <p:extLst>
      <p:ext uri="{BB962C8B-B14F-4D97-AF65-F5344CB8AC3E}">
        <p14:creationId xmlns:p14="http://schemas.microsoft.com/office/powerpoint/2010/main" val="258649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D83B49A6-4D41-7A74-5B91-3F0E54CFC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6119B9-3F4C-3C80-39FE-0621ABCC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26EA8-8EFC-8525-B273-3A0FC1C8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8484" y="1249376"/>
            <a:ext cx="9966158" cy="6465215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這一次上課的作業是有關結構的內容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，這個東西只有在高中考試的時候有稍微聽過，在實習課並沒有親自寫過，老師也說到其他老師可能不會教到這，所以我這堂課有學到比較多新的東西了。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今天的作業比較少題，但是遇到的問題還不少，在做第一題的時候，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左圖的等號是編譯不過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的，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我怎麼樣都查不出問題，所以我問了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，他也說沒有問題，後來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我就懷疑到是不是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C++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不能這樣寫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，因為我在建置專案的時候都不會改副檔名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(.</a:t>
            </a:r>
            <a:r>
              <a:rPr lang="en-US" altLang="zh-TW" sz="2400" dirty="0" err="1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cpp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)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，果然改成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.c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的時候就行了，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然後我問了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為什麼會這樣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，他的回答如下頁圖，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所以之後遇到要用到結構的程式還是將副檔名改成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.c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比較好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還有第二題的畫流程圖，我一開始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沒有概念那個程式的流程圖要怎麼畫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，所以我問了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請他生一個流程圖給我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，我在參考他的圖自己在畫一個，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最後再請他比較作業第二題的內容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，如下頁圖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272C3-CAA9-14EB-6892-DA3A8AFB4500}"/>
              </a:ext>
            </a:extLst>
          </p:cNvPr>
          <p:cNvSpPr/>
          <p:nvPr/>
        </p:nvSpPr>
        <p:spPr>
          <a:xfrm>
            <a:off x="9852359" y="67192"/>
            <a:ext cx="421106" cy="42110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1BE31B-929C-5E4F-CB28-00CFD8EF0E5D}"/>
              </a:ext>
            </a:extLst>
          </p:cNvPr>
          <p:cNvSpPr txBox="1"/>
          <p:nvPr/>
        </p:nvSpPr>
        <p:spPr>
          <a:xfrm>
            <a:off x="10273465" y="93079"/>
            <a:ext cx="15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問</a:t>
            </a:r>
            <a:r>
              <a:rPr lang="en-US" altLang="zh-TW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GPT</a:t>
            </a:r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的問題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42CEE4-AABB-5AB9-C24A-7DEA8D25E542}"/>
              </a:ext>
            </a:extLst>
          </p:cNvPr>
          <p:cNvSpPr/>
          <p:nvPr/>
        </p:nvSpPr>
        <p:spPr>
          <a:xfrm>
            <a:off x="9852359" y="632397"/>
            <a:ext cx="421106" cy="421106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879DC2-A60F-7766-19C7-9489B3627DE6}"/>
              </a:ext>
            </a:extLst>
          </p:cNvPr>
          <p:cNvSpPr txBox="1"/>
          <p:nvPr/>
        </p:nvSpPr>
        <p:spPr>
          <a:xfrm>
            <a:off x="10273465" y="658284"/>
            <a:ext cx="64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重點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AB5BDF-4EBB-16D6-5AD6-A51A4773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479" t="-1997"/>
          <a:stretch/>
        </p:blipFill>
        <p:spPr>
          <a:xfrm>
            <a:off x="583532" y="2574939"/>
            <a:ext cx="2101377" cy="4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0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51D1D-86CE-7B88-9BF9-2FA341DA6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F65D8726-C3A9-3921-9168-96D20346D5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6D4797F-B816-90F2-032A-141F9249F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9" y="1336245"/>
            <a:ext cx="3200211" cy="240299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0F0803B-F5E9-279E-EF02-531CC353E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9" y="4475749"/>
            <a:ext cx="3231329" cy="112265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984E89A-B329-5359-17F5-8A737D5A3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630" y="181213"/>
            <a:ext cx="3485463" cy="205400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622730F-979B-BC97-997A-8DFC4CD8E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631" y="2648533"/>
            <a:ext cx="3485464" cy="162198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1190333-10FA-DAD7-99C2-608134C03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630" y="4596904"/>
            <a:ext cx="3485463" cy="108200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03CDDA4-EA21-7979-FC95-C12504F37E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450" y="0"/>
            <a:ext cx="4213731" cy="6858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1B6E55FB-BFF7-28E2-64DE-B56263AEBE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2362" y="5792186"/>
            <a:ext cx="4213731" cy="9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1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72BF5-71A1-CA98-B3D2-0C14B7E9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212E7266-F691-8D54-95E9-CBDD82345A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2CE3662-DADC-AFFD-FF89-4D94F119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74" y="180106"/>
            <a:ext cx="5518484" cy="18443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AD47F8-1B0E-E73E-9895-886C4B927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4" y="2159669"/>
            <a:ext cx="1549098" cy="445168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6B211AD-A8C8-6D9D-A054-D0E6A8F8D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227" y="180106"/>
            <a:ext cx="4935215" cy="15578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97FC3EA-0BB9-0686-38D2-5B20A66A4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916" y="2370692"/>
            <a:ext cx="752580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85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304</Words>
  <Application>Microsoft Office PowerPoint</Application>
  <PresentationFormat>寬螢幕</PresentationFormat>
  <Paragraphs>15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4" baseType="lpstr">
      <vt:lpstr>SetoFont</vt:lpstr>
      <vt:lpstr>清松手寫體3p</vt:lpstr>
      <vt:lpstr>清松手寫體4-Regular</vt:lpstr>
      <vt:lpstr>清松手寫體5p</vt:lpstr>
      <vt:lpstr>Arial</vt:lpstr>
      <vt:lpstr>Calibri</vt:lpstr>
      <vt:lpstr>Calibri Light</vt:lpstr>
      <vt:lpstr>Office 佈景主題</vt:lpstr>
      <vt:lpstr>C語言練習心得報告</vt:lpstr>
      <vt:lpstr>GitHub程式連結</vt:lpstr>
      <vt:lpstr>GitHub截圖</vt:lpstr>
      <vt:lpstr>心得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軒 吳劉</dc:creator>
  <cp:lastModifiedBy>軒 吳劉</cp:lastModifiedBy>
  <cp:revision>37</cp:revision>
  <dcterms:created xsi:type="dcterms:W3CDTF">2024-09-23T09:54:38Z</dcterms:created>
  <dcterms:modified xsi:type="dcterms:W3CDTF">2024-11-29T18:26:50Z</dcterms:modified>
</cp:coreProperties>
</file>